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5175" cy="6859588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4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609480" y="1604880"/>
            <a:ext cx="1097496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609480" y="3682800"/>
            <a:ext cx="1097496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4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609480" y="1604880"/>
            <a:ext cx="535572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/>
          </p:nvPr>
        </p:nvSpPr>
        <p:spPr>
          <a:xfrm>
            <a:off x="6233400" y="1604880"/>
            <a:ext cx="535572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/>
          </p:nvPr>
        </p:nvSpPr>
        <p:spPr>
          <a:xfrm>
            <a:off x="609480" y="3682800"/>
            <a:ext cx="535572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/>
          </p:nvPr>
        </p:nvSpPr>
        <p:spPr>
          <a:xfrm>
            <a:off x="6233400" y="3682800"/>
            <a:ext cx="535572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4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609480" y="1604880"/>
            <a:ext cx="353376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320360" y="1604880"/>
            <a:ext cx="353376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/>
          </p:nvPr>
        </p:nvSpPr>
        <p:spPr>
          <a:xfrm>
            <a:off x="8031240" y="1604880"/>
            <a:ext cx="353376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5"/>
          <p:cNvSpPr>
            <a:spLocks noGrp="1"/>
          </p:cNvSpPr>
          <p:nvPr>
            <p:ph/>
          </p:nvPr>
        </p:nvSpPr>
        <p:spPr>
          <a:xfrm>
            <a:off x="609480" y="3682800"/>
            <a:ext cx="353376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6"/>
          <p:cNvSpPr>
            <a:spLocks noGrp="1"/>
          </p:cNvSpPr>
          <p:nvPr>
            <p:ph/>
          </p:nvPr>
        </p:nvSpPr>
        <p:spPr>
          <a:xfrm>
            <a:off x="4320360" y="3682800"/>
            <a:ext cx="353376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7"/>
          <p:cNvSpPr>
            <a:spLocks noGrp="1"/>
          </p:cNvSpPr>
          <p:nvPr>
            <p:ph/>
          </p:nvPr>
        </p:nvSpPr>
        <p:spPr>
          <a:xfrm>
            <a:off x="8031240" y="3682800"/>
            <a:ext cx="353376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BE6A18-19BC-418F-AC7F-E73A082A30AB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4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subTitle"/>
          </p:nvPr>
        </p:nvSpPr>
        <p:spPr>
          <a:xfrm>
            <a:off x="609480" y="1604880"/>
            <a:ext cx="10974960" cy="397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495078-0261-433B-97DB-906C2CD97DA9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4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609480" y="1604880"/>
            <a:ext cx="10974960" cy="397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DCF063-2C06-47D0-B9AC-2122C853028E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4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609480" y="1604880"/>
            <a:ext cx="5355720" cy="397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6233400" y="1604880"/>
            <a:ext cx="5355720" cy="397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CF90D7-99A1-4CC2-A67C-7D0508FACA67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4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33BC76-5AC1-4051-8534-FEC30C8DC9BC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4960" cy="53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73A972-0EDA-48C6-8CE6-CDECE1F2F993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4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609480" y="1604880"/>
            <a:ext cx="535572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6233400" y="1604880"/>
            <a:ext cx="5355720" cy="397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609480" y="3682800"/>
            <a:ext cx="535572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4F1664-3647-4FFB-9DD5-936F98ED2DAC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4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ubTitle"/>
          </p:nvPr>
        </p:nvSpPr>
        <p:spPr>
          <a:xfrm>
            <a:off x="609480" y="1604880"/>
            <a:ext cx="10974960" cy="397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4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609480" y="1604880"/>
            <a:ext cx="5355720" cy="397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6233400" y="1604880"/>
            <a:ext cx="535572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6233400" y="3682800"/>
            <a:ext cx="535572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2C287B-EA21-4BEA-87E7-1102EB3D2788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4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880"/>
            <a:ext cx="535572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6233400" y="1604880"/>
            <a:ext cx="535572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609480" y="3682800"/>
            <a:ext cx="1097496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1483ED-97A9-4A6F-805B-489F2C1760D6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4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609480" y="1604880"/>
            <a:ext cx="1097496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609480" y="3682800"/>
            <a:ext cx="1097496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B1EC4A-630E-4C49-A7CE-6B3527D96B4F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4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604880"/>
            <a:ext cx="535572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233400" y="1604880"/>
            <a:ext cx="535572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609480" y="3682800"/>
            <a:ext cx="535572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5"/>
          <p:cNvSpPr>
            <a:spLocks noGrp="1"/>
          </p:cNvSpPr>
          <p:nvPr>
            <p:ph/>
          </p:nvPr>
        </p:nvSpPr>
        <p:spPr>
          <a:xfrm>
            <a:off x="6233400" y="3682800"/>
            <a:ext cx="535572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EAA356-F8C1-459C-AA11-624A74B57A9A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4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609480" y="1604880"/>
            <a:ext cx="353376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4320360" y="1604880"/>
            <a:ext cx="353376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8031240" y="1604880"/>
            <a:ext cx="353376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5"/>
          <p:cNvSpPr>
            <a:spLocks noGrp="1"/>
          </p:cNvSpPr>
          <p:nvPr>
            <p:ph/>
          </p:nvPr>
        </p:nvSpPr>
        <p:spPr>
          <a:xfrm>
            <a:off x="609480" y="3682800"/>
            <a:ext cx="353376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5" name="PlaceHolder 6"/>
          <p:cNvSpPr>
            <a:spLocks noGrp="1"/>
          </p:cNvSpPr>
          <p:nvPr>
            <p:ph/>
          </p:nvPr>
        </p:nvSpPr>
        <p:spPr>
          <a:xfrm>
            <a:off x="4320360" y="3682800"/>
            <a:ext cx="353376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7"/>
          <p:cNvSpPr>
            <a:spLocks noGrp="1"/>
          </p:cNvSpPr>
          <p:nvPr>
            <p:ph/>
          </p:nvPr>
        </p:nvSpPr>
        <p:spPr>
          <a:xfrm>
            <a:off x="8031240" y="3682800"/>
            <a:ext cx="353376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624AD8-88AF-400A-8403-69C52A9B9F7F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4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880"/>
            <a:ext cx="10974960" cy="397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4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09480" y="1604880"/>
            <a:ext cx="5355720" cy="397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6233400" y="1604880"/>
            <a:ext cx="5355720" cy="397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4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4960" cy="53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4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609480" y="1604880"/>
            <a:ext cx="535572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6233400" y="1604880"/>
            <a:ext cx="5355720" cy="397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609480" y="3682800"/>
            <a:ext cx="535572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4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609480" y="1604880"/>
            <a:ext cx="5355720" cy="397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6233400" y="1604880"/>
            <a:ext cx="535572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6233400" y="3682800"/>
            <a:ext cx="535572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4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609480" y="1604880"/>
            <a:ext cx="535572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6233400" y="1604880"/>
            <a:ext cx="535572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/>
          </p:nvPr>
        </p:nvSpPr>
        <p:spPr>
          <a:xfrm>
            <a:off x="609480" y="3682800"/>
            <a:ext cx="10974960" cy="189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3" hidden="1"/>
          <p:cNvSpPr/>
          <p:nvPr/>
        </p:nvSpPr>
        <p:spPr>
          <a:xfrm>
            <a:off x="0" y="0"/>
            <a:ext cx="12193560" cy="798120"/>
          </a:xfrm>
          <a:prstGeom prst="rect">
            <a:avLst/>
          </a:prstGeom>
          <a:solidFill>
            <a:srgbClr val="006599"/>
          </a:solidFill>
          <a:ln w="28575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" name="Group 2"/>
          <p:cNvGrpSpPr/>
          <p:nvPr/>
        </p:nvGrpSpPr>
        <p:grpSpPr>
          <a:xfrm>
            <a:off x="11642040" y="6335640"/>
            <a:ext cx="361080" cy="405000"/>
            <a:chOff x="11642040" y="6335640"/>
            <a:chExt cx="361080" cy="405000"/>
          </a:xfrm>
        </p:grpSpPr>
        <p:sp>
          <p:nvSpPr>
            <p:cNvPr id="2" name="Freeform 3"/>
            <p:cNvSpPr/>
            <p:nvPr/>
          </p:nvSpPr>
          <p:spPr>
            <a:xfrm>
              <a:off x="11642040" y="6335640"/>
              <a:ext cx="322200" cy="405000"/>
            </a:xfrm>
            <a:custGeom>
              <a:avLst/>
              <a:gdLst/>
              <a:ahLst/>
              <a:rect l="l" t="t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Freeform 4"/>
            <p:cNvSpPr/>
            <p:nvPr/>
          </p:nvSpPr>
          <p:spPr>
            <a:xfrm>
              <a:off x="11642040" y="6335640"/>
              <a:ext cx="200880" cy="405000"/>
            </a:xfrm>
            <a:custGeom>
              <a:avLst/>
              <a:gdLst/>
              <a:ahLst/>
              <a:rect l="l" t="t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Freeform 5"/>
            <p:cNvSpPr/>
            <p:nvPr/>
          </p:nvSpPr>
          <p:spPr>
            <a:xfrm>
              <a:off x="11806200" y="6414480"/>
              <a:ext cx="158400" cy="326160"/>
            </a:xfrm>
            <a:custGeom>
              <a:avLst/>
              <a:gdLst/>
              <a:ahLst/>
              <a:rect l="l" t="t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Freeform 6"/>
            <p:cNvSpPr/>
            <p:nvPr/>
          </p:nvSpPr>
          <p:spPr>
            <a:xfrm>
              <a:off x="11923200" y="6354000"/>
              <a:ext cx="37080" cy="41040"/>
            </a:xfrm>
            <a:custGeom>
              <a:avLst/>
              <a:gdLst/>
              <a:ahLst/>
              <a:rect l="l" t="t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Freeform 7"/>
            <p:cNvSpPr/>
            <p:nvPr/>
          </p:nvSpPr>
          <p:spPr>
            <a:xfrm>
              <a:off x="11923200" y="6354000"/>
              <a:ext cx="37080" cy="41040"/>
            </a:xfrm>
            <a:custGeom>
              <a:avLst/>
              <a:gdLst/>
              <a:ahLst/>
              <a:rect l="l" t="t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Freeform 8"/>
            <p:cNvSpPr/>
            <p:nvPr/>
          </p:nvSpPr>
          <p:spPr>
            <a:xfrm>
              <a:off x="11943720" y="6364080"/>
              <a:ext cx="12600" cy="20880"/>
            </a:xfrm>
            <a:custGeom>
              <a:avLst/>
              <a:gdLst/>
              <a:ahLst/>
              <a:rect l="l" t="t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Freeform 9"/>
            <p:cNvSpPr/>
            <p:nvPr/>
          </p:nvSpPr>
          <p:spPr>
            <a:xfrm>
              <a:off x="11755440" y="6568200"/>
              <a:ext cx="160200" cy="136080"/>
            </a:xfrm>
            <a:custGeom>
              <a:avLst/>
              <a:gdLst/>
              <a:ahLst/>
              <a:rect l="l" t="t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Freeform 10"/>
            <p:cNvSpPr/>
            <p:nvPr/>
          </p:nvSpPr>
          <p:spPr>
            <a:xfrm>
              <a:off x="11970000" y="6653160"/>
              <a:ext cx="33120" cy="33120"/>
            </a:xfrm>
            <a:custGeom>
              <a:avLst/>
              <a:gdLst/>
              <a:ahLst/>
              <a:rect l="l" t="t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Rectangle 27" hidden="1"/>
          <p:cNvSpPr/>
          <p:nvPr/>
        </p:nvSpPr>
        <p:spPr>
          <a:xfrm>
            <a:off x="10621440" y="1112760"/>
            <a:ext cx="983520" cy="979920"/>
          </a:xfrm>
          <a:prstGeom prst="rect">
            <a:avLst/>
          </a:prstGeom>
          <a:solidFill>
            <a:srgbClr val="ffffff">
              <a:alpha val="30000"/>
            </a:srgbClr>
          </a:solidFill>
          <a:ln w="28575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" name="Picture 2" descr="http://www.tuwien.ac.at/fileadmin/t/tuwien/downloads/cd/CD_NEU_2009/TU_Logos_2009/TU_Signet_white.png"/>
          <p:cNvPicPr/>
          <p:nvPr/>
        </p:nvPicPr>
        <p:blipFill>
          <a:blip r:embed="rId2"/>
          <a:stretch/>
        </p:blipFill>
        <p:spPr>
          <a:xfrm>
            <a:off x="11486160" y="91440"/>
            <a:ext cx="616320" cy="616320"/>
          </a:xfrm>
          <a:prstGeom prst="rect">
            <a:avLst/>
          </a:prstGeom>
          <a:ln w="0">
            <a:noFill/>
          </a:ln>
        </p:spPr>
      </p:pic>
      <p:grpSp>
        <p:nvGrpSpPr>
          <p:cNvPr id="12" name="Group 11"/>
          <p:cNvGrpSpPr/>
          <p:nvPr/>
        </p:nvGrpSpPr>
        <p:grpSpPr>
          <a:xfrm>
            <a:off x="11665440" y="610920"/>
            <a:ext cx="318240" cy="5625720"/>
            <a:chOff x="11665440" y="610920"/>
            <a:chExt cx="318240" cy="5625720"/>
          </a:xfrm>
        </p:grpSpPr>
        <p:sp>
          <p:nvSpPr>
            <p:cNvPr id="13" name="Rectangle 12"/>
            <p:cNvSpPr/>
            <p:nvPr/>
          </p:nvSpPr>
          <p:spPr>
            <a:xfrm>
              <a:off x="11899440" y="130536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" name="Rectangle 13"/>
            <p:cNvSpPr/>
            <p:nvPr/>
          </p:nvSpPr>
          <p:spPr>
            <a:xfrm>
              <a:off x="11742480" y="130536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Rectangle 14"/>
            <p:cNvSpPr/>
            <p:nvPr/>
          </p:nvSpPr>
          <p:spPr>
            <a:xfrm>
              <a:off x="11899440" y="1381320"/>
              <a:ext cx="78480" cy="7596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Rectangle 15"/>
            <p:cNvSpPr/>
            <p:nvPr/>
          </p:nvSpPr>
          <p:spPr>
            <a:xfrm>
              <a:off x="11665440" y="1381320"/>
              <a:ext cx="75600" cy="7596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Rectangle 16"/>
            <p:cNvSpPr/>
            <p:nvPr/>
          </p:nvSpPr>
          <p:spPr>
            <a:xfrm>
              <a:off x="11899440" y="1458720"/>
              <a:ext cx="78480" cy="7596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Rectangle 17"/>
            <p:cNvSpPr/>
            <p:nvPr/>
          </p:nvSpPr>
          <p:spPr>
            <a:xfrm>
              <a:off x="11822400" y="1458720"/>
              <a:ext cx="75600" cy="7596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Rectangle 18"/>
            <p:cNvSpPr/>
            <p:nvPr/>
          </p:nvSpPr>
          <p:spPr>
            <a:xfrm>
              <a:off x="11899440" y="1536120"/>
              <a:ext cx="78480" cy="7596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" name="Rectangle 19"/>
            <p:cNvSpPr/>
            <p:nvPr/>
          </p:nvSpPr>
          <p:spPr>
            <a:xfrm>
              <a:off x="11822400" y="1381320"/>
              <a:ext cx="75600" cy="7596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" name="Rectangle 20"/>
            <p:cNvSpPr/>
            <p:nvPr/>
          </p:nvSpPr>
          <p:spPr>
            <a:xfrm>
              <a:off x="11742480" y="1536120"/>
              <a:ext cx="78480" cy="7596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" name="Rectangle 21"/>
            <p:cNvSpPr/>
            <p:nvPr/>
          </p:nvSpPr>
          <p:spPr>
            <a:xfrm>
              <a:off x="11665440" y="1536120"/>
              <a:ext cx="75600" cy="7596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" name="Rectangle 22"/>
            <p:cNvSpPr/>
            <p:nvPr/>
          </p:nvSpPr>
          <p:spPr>
            <a:xfrm>
              <a:off x="11899440" y="161352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" name="Rectangle 23"/>
            <p:cNvSpPr/>
            <p:nvPr/>
          </p:nvSpPr>
          <p:spPr>
            <a:xfrm>
              <a:off x="11822400" y="1613520"/>
              <a:ext cx="7560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" name="Rectangle 24"/>
            <p:cNvSpPr/>
            <p:nvPr/>
          </p:nvSpPr>
          <p:spPr>
            <a:xfrm>
              <a:off x="11742480" y="1689120"/>
              <a:ext cx="7848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" name="Rectangle 25"/>
            <p:cNvSpPr/>
            <p:nvPr/>
          </p:nvSpPr>
          <p:spPr>
            <a:xfrm>
              <a:off x="11899440" y="1689120"/>
              <a:ext cx="7848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" name="Rectangle 26"/>
            <p:cNvSpPr/>
            <p:nvPr/>
          </p:nvSpPr>
          <p:spPr>
            <a:xfrm>
              <a:off x="11899440" y="176796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" name="Rectangle 27"/>
            <p:cNvSpPr/>
            <p:nvPr/>
          </p:nvSpPr>
          <p:spPr>
            <a:xfrm>
              <a:off x="11822400" y="1767960"/>
              <a:ext cx="7560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" name="Rectangle 28"/>
            <p:cNvSpPr/>
            <p:nvPr/>
          </p:nvSpPr>
          <p:spPr>
            <a:xfrm>
              <a:off x="11665440" y="1767960"/>
              <a:ext cx="7560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" name="Rectangle 29"/>
            <p:cNvSpPr/>
            <p:nvPr/>
          </p:nvSpPr>
          <p:spPr>
            <a:xfrm>
              <a:off x="11899440" y="1843920"/>
              <a:ext cx="7848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" name="Rectangle 30"/>
            <p:cNvSpPr/>
            <p:nvPr/>
          </p:nvSpPr>
          <p:spPr>
            <a:xfrm>
              <a:off x="11822400" y="1843920"/>
              <a:ext cx="7560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" name="Rectangle 31"/>
            <p:cNvSpPr/>
            <p:nvPr/>
          </p:nvSpPr>
          <p:spPr>
            <a:xfrm>
              <a:off x="11742480" y="1843920"/>
              <a:ext cx="7848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" name="Rectangle 32"/>
            <p:cNvSpPr/>
            <p:nvPr/>
          </p:nvSpPr>
          <p:spPr>
            <a:xfrm>
              <a:off x="11899440" y="192276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" name="Rectangle 33"/>
            <p:cNvSpPr/>
            <p:nvPr/>
          </p:nvSpPr>
          <p:spPr>
            <a:xfrm>
              <a:off x="11822400" y="1922760"/>
              <a:ext cx="7560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" name="Rectangle 34"/>
            <p:cNvSpPr/>
            <p:nvPr/>
          </p:nvSpPr>
          <p:spPr>
            <a:xfrm>
              <a:off x="11665440" y="1922760"/>
              <a:ext cx="7560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" name="Rectangle 35"/>
            <p:cNvSpPr/>
            <p:nvPr/>
          </p:nvSpPr>
          <p:spPr>
            <a:xfrm>
              <a:off x="11899440" y="1998720"/>
              <a:ext cx="7848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" name="Rectangle 36"/>
            <p:cNvSpPr/>
            <p:nvPr/>
          </p:nvSpPr>
          <p:spPr>
            <a:xfrm>
              <a:off x="11742480" y="199872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" name="Rectangle 37"/>
            <p:cNvSpPr/>
            <p:nvPr/>
          </p:nvSpPr>
          <p:spPr>
            <a:xfrm>
              <a:off x="11899440" y="2074680"/>
              <a:ext cx="7848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" name="Rectangle 38"/>
            <p:cNvSpPr/>
            <p:nvPr/>
          </p:nvSpPr>
          <p:spPr>
            <a:xfrm>
              <a:off x="11822400" y="2074680"/>
              <a:ext cx="7560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" name="Rectangle 39"/>
            <p:cNvSpPr/>
            <p:nvPr/>
          </p:nvSpPr>
          <p:spPr>
            <a:xfrm>
              <a:off x="11665440" y="2074680"/>
              <a:ext cx="7560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" name="Rectangle 40"/>
            <p:cNvSpPr/>
            <p:nvPr/>
          </p:nvSpPr>
          <p:spPr>
            <a:xfrm>
              <a:off x="11899440" y="2153160"/>
              <a:ext cx="7848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" name="Rectangle 41"/>
            <p:cNvSpPr/>
            <p:nvPr/>
          </p:nvSpPr>
          <p:spPr>
            <a:xfrm>
              <a:off x="11822400" y="2153160"/>
              <a:ext cx="7560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" name="Rectangle 42"/>
            <p:cNvSpPr/>
            <p:nvPr/>
          </p:nvSpPr>
          <p:spPr>
            <a:xfrm>
              <a:off x="11899440" y="2229120"/>
              <a:ext cx="7848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Rectangle 43"/>
            <p:cNvSpPr/>
            <p:nvPr/>
          </p:nvSpPr>
          <p:spPr>
            <a:xfrm>
              <a:off x="11742480" y="2229120"/>
              <a:ext cx="7848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Rectangle 44"/>
            <p:cNvSpPr/>
            <p:nvPr/>
          </p:nvSpPr>
          <p:spPr>
            <a:xfrm>
              <a:off x="11899440" y="230796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Rectangle 45"/>
            <p:cNvSpPr/>
            <p:nvPr/>
          </p:nvSpPr>
          <p:spPr>
            <a:xfrm>
              <a:off x="11822400" y="2307960"/>
              <a:ext cx="7560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Rectangle 46"/>
            <p:cNvSpPr/>
            <p:nvPr/>
          </p:nvSpPr>
          <p:spPr>
            <a:xfrm>
              <a:off x="11742480" y="230796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Rectangle 47"/>
            <p:cNvSpPr/>
            <p:nvPr/>
          </p:nvSpPr>
          <p:spPr>
            <a:xfrm>
              <a:off x="11899440" y="2383920"/>
              <a:ext cx="7848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Rectangle 48"/>
            <p:cNvSpPr/>
            <p:nvPr/>
          </p:nvSpPr>
          <p:spPr>
            <a:xfrm>
              <a:off x="11822400" y="2383920"/>
              <a:ext cx="7560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Rectangle 49"/>
            <p:cNvSpPr/>
            <p:nvPr/>
          </p:nvSpPr>
          <p:spPr>
            <a:xfrm>
              <a:off x="11665440" y="2383920"/>
              <a:ext cx="7560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Rectangle 50"/>
            <p:cNvSpPr/>
            <p:nvPr/>
          </p:nvSpPr>
          <p:spPr>
            <a:xfrm>
              <a:off x="11899440" y="246276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Rectangle 51"/>
            <p:cNvSpPr/>
            <p:nvPr/>
          </p:nvSpPr>
          <p:spPr>
            <a:xfrm>
              <a:off x="11742480" y="2462760"/>
              <a:ext cx="7848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Rectangle 52"/>
            <p:cNvSpPr/>
            <p:nvPr/>
          </p:nvSpPr>
          <p:spPr>
            <a:xfrm>
              <a:off x="11899440" y="253872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Rectangle 53"/>
            <p:cNvSpPr/>
            <p:nvPr/>
          </p:nvSpPr>
          <p:spPr>
            <a:xfrm>
              <a:off x="11822400" y="2538720"/>
              <a:ext cx="7560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Rectangle 54"/>
            <p:cNvSpPr/>
            <p:nvPr/>
          </p:nvSpPr>
          <p:spPr>
            <a:xfrm>
              <a:off x="11742480" y="253872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Rectangle 55"/>
            <p:cNvSpPr/>
            <p:nvPr/>
          </p:nvSpPr>
          <p:spPr>
            <a:xfrm>
              <a:off x="11899440" y="2614320"/>
              <a:ext cx="7848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Rectangle 56"/>
            <p:cNvSpPr/>
            <p:nvPr/>
          </p:nvSpPr>
          <p:spPr>
            <a:xfrm>
              <a:off x="11822400" y="2614320"/>
              <a:ext cx="7560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Rectangle 57"/>
            <p:cNvSpPr/>
            <p:nvPr/>
          </p:nvSpPr>
          <p:spPr>
            <a:xfrm>
              <a:off x="11899440" y="269316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Rectangle 58"/>
            <p:cNvSpPr/>
            <p:nvPr/>
          </p:nvSpPr>
          <p:spPr>
            <a:xfrm>
              <a:off x="11822400" y="2693160"/>
              <a:ext cx="7560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Rectangle 59"/>
            <p:cNvSpPr/>
            <p:nvPr/>
          </p:nvSpPr>
          <p:spPr>
            <a:xfrm>
              <a:off x="11742480" y="269316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Rectangle 60"/>
            <p:cNvSpPr/>
            <p:nvPr/>
          </p:nvSpPr>
          <p:spPr>
            <a:xfrm>
              <a:off x="11899440" y="2769120"/>
              <a:ext cx="78480" cy="7596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Rectangle 61"/>
            <p:cNvSpPr/>
            <p:nvPr/>
          </p:nvSpPr>
          <p:spPr>
            <a:xfrm>
              <a:off x="11665440" y="2769120"/>
              <a:ext cx="75600" cy="7596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Rectangle 62"/>
            <p:cNvSpPr/>
            <p:nvPr/>
          </p:nvSpPr>
          <p:spPr>
            <a:xfrm>
              <a:off x="11899440" y="2846520"/>
              <a:ext cx="78480" cy="7596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Rectangle 63"/>
            <p:cNvSpPr/>
            <p:nvPr/>
          </p:nvSpPr>
          <p:spPr>
            <a:xfrm>
              <a:off x="11822400" y="2846520"/>
              <a:ext cx="75600" cy="7596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Rectangle 64"/>
            <p:cNvSpPr/>
            <p:nvPr/>
          </p:nvSpPr>
          <p:spPr>
            <a:xfrm>
              <a:off x="11742480" y="2846520"/>
              <a:ext cx="78480" cy="7596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Rectangle 65"/>
            <p:cNvSpPr/>
            <p:nvPr/>
          </p:nvSpPr>
          <p:spPr>
            <a:xfrm>
              <a:off x="11899440" y="2923920"/>
              <a:ext cx="78480" cy="7596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Rectangle 66"/>
            <p:cNvSpPr/>
            <p:nvPr/>
          </p:nvSpPr>
          <p:spPr>
            <a:xfrm>
              <a:off x="11899440" y="300132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Rectangle 67"/>
            <p:cNvSpPr/>
            <p:nvPr/>
          </p:nvSpPr>
          <p:spPr>
            <a:xfrm>
              <a:off x="11822400" y="3001320"/>
              <a:ext cx="7560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Rectangle 68"/>
            <p:cNvSpPr/>
            <p:nvPr/>
          </p:nvSpPr>
          <p:spPr>
            <a:xfrm>
              <a:off x="11742480" y="300132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Rectangle 69"/>
            <p:cNvSpPr/>
            <p:nvPr/>
          </p:nvSpPr>
          <p:spPr>
            <a:xfrm>
              <a:off x="11899440" y="3077280"/>
              <a:ext cx="7848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Rectangle 70"/>
            <p:cNvSpPr/>
            <p:nvPr/>
          </p:nvSpPr>
          <p:spPr>
            <a:xfrm>
              <a:off x="11822400" y="3077280"/>
              <a:ext cx="7560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Rectangle 71"/>
            <p:cNvSpPr/>
            <p:nvPr/>
          </p:nvSpPr>
          <p:spPr>
            <a:xfrm>
              <a:off x="11742480" y="3077280"/>
              <a:ext cx="7848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Rectangle 72"/>
            <p:cNvSpPr/>
            <p:nvPr/>
          </p:nvSpPr>
          <p:spPr>
            <a:xfrm>
              <a:off x="11899440" y="3155760"/>
              <a:ext cx="7848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Rectangle 73"/>
            <p:cNvSpPr/>
            <p:nvPr/>
          </p:nvSpPr>
          <p:spPr>
            <a:xfrm>
              <a:off x="11742480" y="323172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Rectangle 74"/>
            <p:cNvSpPr/>
            <p:nvPr/>
          </p:nvSpPr>
          <p:spPr>
            <a:xfrm>
              <a:off x="11665440" y="3155760"/>
              <a:ext cx="7560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Rectangle 75"/>
            <p:cNvSpPr/>
            <p:nvPr/>
          </p:nvSpPr>
          <p:spPr>
            <a:xfrm>
              <a:off x="11899440" y="323172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Rectangle 76"/>
            <p:cNvSpPr/>
            <p:nvPr/>
          </p:nvSpPr>
          <p:spPr>
            <a:xfrm>
              <a:off x="11899440" y="3307680"/>
              <a:ext cx="7848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Rectangle 77"/>
            <p:cNvSpPr/>
            <p:nvPr/>
          </p:nvSpPr>
          <p:spPr>
            <a:xfrm>
              <a:off x="11822400" y="3307680"/>
              <a:ext cx="7560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Rectangle 78"/>
            <p:cNvSpPr/>
            <p:nvPr/>
          </p:nvSpPr>
          <p:spPr>
            <a:xfrm>
              <a:off x="11899440" y="4081320"/>
              <a:ext cx="7848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Rectangle 79"/>
            <p:cNvSpPr/>
            <p:nvPr/>
          </p:nvSpPr>
          <p:spPr>
            <a:xfrm>
              <a:off x="11822400" y="4081320"/>
              <a:ext cx="7560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Rectangle 80"/>
            <p:cNvSpPr/>
            <p:nvPr/>
          </p:nvSpPr>
          <p:spPr>
            <a:xfrm>
              <a:off x="11742480" y="408132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Rectangle 81"/>
            <p:cNvSpPr/>
            <p:nvPr/>
          </p:nvSpPr>
          <p:spPr>
            <a:xfrm>
              <a:off x="11899440" y="4156920"/>
              <a:ext cx="7848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Rectangle 82"/>
            <p:cNvSpPr/>
            <p:nvPr/>
          </p:nvSpPr>
          <p:spPr>
            <a:xfrm>
              <a:off x="11822400" y="4156920"/>
              <a:ext cx="7560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Rectangle 83"/>
            <p:cNvSpPr/>
            <p:nvPr/>
          </p:nvSpPr>
          <p:spPr>
            <a:xfrm>
              <a:off x="11899440" y="423576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Rectangle 84"/>
            <p:cNvSpPr/>
            <p:nvPr/>
          </p:nvSpPr>
          <p:spPr>
            <a:xfrm>
              <a:off x="11742480" y="4235760"/>
              <a:ext cx="7848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Rectangle 85"/>
            <p:cNvSpPr/>
            <p:nvPr/>
          </p:nvSpPr>
          <p:spPr>
            <a:xfrm>
              <a:off x="11899440" y="4311720"/>
              <a:ext cx="78480" cy="7596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Rectangle 86"/>
            <p:cNvSpPr/>
            <p:nvPr/>
          </p:nvSpPr>
          <p:spPr>
            <a:xfrm>
              <a:off x="11822400" y="4311720"/>
              <a:ext cx="75600" cy="7596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Rectangle 87"/>
            <p:cNvSpPr/>
            <p:nvPr/>
          </p:nvSpPr>
          <p:spPr>
            <a:xfrm>
              <a:off x="11665440" y="4311720"/>
              <a:ext cx="75600" cy="7596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Rectangle 88"/>
            <p:cNvSpPr/>
            <p:nvPr/>
          </p:nvSpPr>
          <p:spPr>
            <a:xfrm>
              <a:off x="11899440" y="4389120"/>
              <a:ext cx="7848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Rectangle 89"/>
            <p:cNvSpPr/>
            <p:nvPr/>
          </p:nvSpPr>
          <p:spPr>
            <a:xfrm>
              <a:off x="11822400" y="4389120"/>
              <a:ext cx="7560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Rectangle 90"/>
            <p:cNvSpPr/>
            <p:nvPr/>
          </p:nvSpPr>
          <p:spPr>
            <a:xfrm>
              <a:off x="11742480" y="438912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Rectangle 91"/>
            <p:cNvSpPr/>
            <p:nvPr/>
          </p:nvSpPr>
          <p:spPr>
            <a:xfrm>
              <a:off x="11899440" y="4465080"/>
              <a:ext cx="78480" cy="7596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Rectangle 92"/>
            <p:cNvSpPr/>
            <p:nvPr/>
          </p:nvSpPr>
          <p:spPr>
            <a:xfrm>
              <a:off x="11822400" y="4465080"/>
              <a:ext cx="75600" cy="7596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Rectangle 93"/>
            <p:cNvSpPr/>
            <p:nvPr/>
          </p:nvSpPr>
          <p:spPr>
            <a:xfrm>
              <a:off x="11899440" y="4542480"/>
              <a:ext cx="78480" cy="7596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Rectangle 94"/>
            <p:cNvSpPr/>
            <p:nvPr/>
          </p:nvSpPr>
          <p:spPr>
            <a:xfrm>
              <a:off x="11822400" y="4542480"/>
              <a:ext cx="75600" cy="7596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Rectangle 95"/>
            <p:cNvSpPr/>
            <p:nvPr/>
          </p:nvSpPr>
          <p:spPr>
            <a:xfrm>
              <a:off x="11742480" y="4542480"/>
              <a:ext cx="78480" cy="7596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" name="Rectangle 96"/>
            <p:cNvSpPr/>
            <p:nvPr/>
          </p:nvSpPr>
          <p:spPr>
            <a:xfrm>
              <a:off x="11899440" y="461952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" name="Rectangle 97"/>
            <p:cNvSpPr/>
            <p:nvPr/>
          </p:nvSpPr>
          <p:spPr>
            <a:xfrm>
              <a:off x="11822400" y="4619520"/>
              <a:ext cx="7560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Rectangle 98"/>
            <p:cNvSpPr/>
            <p:nvPr/>
          </p:nvSpPr>
          <p:spPr>
            <a:xfrm>
              <a:off x="11665440" y="4619520"/>
              <a:ext cx="7560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" name="Rectangle 99"/>
            <p:cNvSpPr/>
            <p:nvPr/>
          </p:nvSpPr>
          <p:spPr>
            <a:xfrm>
              <a:off x="11899440" y="4695480"/>
              <a:ext cx="7848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" name="Rectangle 100"/>
            <p:cNvSpPr/>
            <p:nvPr/>
          </p:nvSpPr>
          <p:spPr>
            <a:xfrm>
              <a:off x="11742480" y="4695480"/>
              <a:ext cx="7848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Rectangle 101"/>
            <p:cNvSpPr/>
            <p:nvPr/>
          </p:nvSpPr>
          <p:spPr>
            <a:xfrm>
              <a:off x="11899440" y="4774320"/>
              <a:ext cx="7848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" name="Rectangle 102"/>
            <p:cNvSpPr/>
            <p:nvPr/>
          </p:nvSpPr>
          <p:spPr>
            <a:xfrm>
              <a:off x="11822400" y="4774320"/>
              <a:ext cx="7560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" name="Rectangle 103"/>
            <p:cNvSpPr/>
            <p:nvPr/>
          </p:nvSpPr>
          <p:spPr>
            <a:xfrm>
              <a:off x="11665440" y="4774320"/>
              <a:ext cx="7560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Rectangle 104"/>
            <p:cNvSpPr/>
            <p:nvPr/>
          </p:nvSpPr>
          <p:spPr>
            <a:xfrm>
              <a:off x="11899440" y="4850280"/>
              <a:ext cx="7848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Rectangle 105"/>
            <p:cNvSpPr/>
            <p:nvPr/>
          </p:nvSpPr>
          <p:spPr>
            <a:xfrm>
              <a:off x="11822400" y="4850280"/>
              <a:ext cx="7560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Rectangle 106"/>
            <p:cNvSpPr/>
            <p:nvPr/>
          </p:nvSpPr>
          <p:spPr>
            <a:xfrm>
              <a:off x="11742480" y="4850280"/>
              <a:ext cx="7848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" name="Rectangle 107"/>
            <p:cNvSpPr/>
            <p:nvPr/>
          </p:nvSpPr>
          <p:spPr>
            <a:xfrm>
              <a:off x="11899440" y="4929120"/>
              <a:ext cx="7848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" name="Rectangle 108"/>
            <p:cNvSpPr/>
            <p:nvPr/>
          </p:nvSpPr>
          <p:spPr>
            <a:xfrm>
              <a:off x="11665440" y="4929120"/>
              <a:ext cx="7560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Rectangle 109"/>
            <p:cNvSpPr/>
            <p:nvPr/>
          </p:nvSpPr>
          <p:spPr>
            <a:xfrm>
              <a:off x="11899440" y="5005080"/>
              <a:ext cx="7848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Rectangle 110"/>
            <p:cNvSpPr/>
            <p:nvPr/>
          </p:nvSpPr>
          <p:spPr>
            <a:xfrm>
              <a:off x="11822400" y="5005080"/>
              <a:ext cx="7560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Rectangle 111"/>
            <p:cNvSpPr/>
            <p:nvPr/>
          </p:nvSpPr>
          <p:spPr>
            <a:xfrm>
              <a:off x="11742480" y="500508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Rectangle 112"/>
            <p:cNvSpPr/>
            <p:nvPr/>
          </p:nvSpPr>
          <p:spPr>
            <a:xfrm>
              <a:off x="11899440" y="5080680"/>
              <a:ext cx="7848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" name="Rectangle 113"/>
            <p:cNvSpPr/>
            <p:nvPr/>
          </p:nvSpPr>
          <p:spPr>
            <a:xfrm>
              <a:off x="11822400" y="5080680"/>
              <a:ext cx="7560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Rectangle 114"/>
            <p:cNvSpPr/>
            <p:nvPr/>
          </p:nvSpPr>
          <p:spPr>
            <a:xfrm>
              <a:off x="11899440" y="5159520"/>
              <a:ext cx="7848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Rectangle 115"/>
            <p:cNvSpPr/>
            <p:nvPr/>
          </p:nvSpPr>
          <p:spPr>
            <a:xfrm>
              <a:off x="11742480" y="5159520"/>
              <a:ext cx="7848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Rectangle 116"/>
            <p:cNvSpPr/>
            <p:nvPr/>
          </p:nvSpPr>
          <p:spPr>
            <a:xfrm>
              <a:off x="11899440" y="5235480"/>
              <a:ext cx="7848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Rectangle 117"/>
            <p:cNvSpPr/>
            <p:nvPr/>
          </p:nvSpPr>
          <p:spPr>
            <a:xfrm>
              <a:off x="11822400" y="5235480"/>
              <a:ext cx="7560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Rectangle 118"/>
            <p:cNvSpPr/>
            <p:nvPr/>
          </p:nvSpPr>
          <p:spPr>
            <a:xfrm>
              <a:off x="11665440" y="5235480"/>
              <a:ext cx="7560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Rectangle 119"/>
            <p:cNvSpPr/>
            <p:nvPr/>
          </p:nvSpPr>
          <p:spPr>
            <a:xfrm>
              <a:off x="11899440" y="5314320"/>
              <a:ext cx="7848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Rectangle 120"/>
            <p:cNvSpPr/>
            <p:nvPr/>
          </p:nvSpPr>
          <p:spPr>
            <a:xfrm>
              <a:off x="11822400" y="5314320"/>
              <a:ext cx="7560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Rectangle 121"/>
            <p:cNvSpPr/>
            <p:nvPr/>
          </p:nvSpPr>
          <p:spPr>
            <a:xfrm>
              <a:off x="11742480" y="5314320"/>
              <a:ext cx="7848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Rectangle 122"/>
            <p:cNvSpPr/>
            <p:nvPr/>
          </p:nvSpPr>
          <p:spPr>
            <a:xfrm>
              <a:off x="11899440" y="5390280"/>
              <a:ext cx="7848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Rectangle 123"/>
            <p:cNvSpPr/>
            <p:nvPr/>
          </p:nvSpPr>
          <p:spPr>
            <a:xfrm>
              <a:off x="11822400" y="5390280"/>
              <a:ext cx="7560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Rectangle 124"/>
            <p:cNvSpPr/>
            <p:nvPr/>
          </p:nvSpPr>
          <p:spPr>
            <a:xfrm>
              <a:off x="11665440" y="5390280"/>
              <a:ext cx="7560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Rectangle 125"/>
            <p:cNvSpPr/>
            <p:nvPr/>
          </p:nvSpPr>
          <p:spPr>
            <a:xfrm>
              <a:off x="11899440" y="5469120"/>
              <a:ext cx="7848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Rectangle 126"/>
            <p:cNvSpPr/>
            <p:nvPr/>
          </p:nvSpPr>
          <p:spPr>
            <a:xfrm>
              <a:off x="11822400" y="5469120"/>
              <a:ext cx="7560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Rectangle 127"/>
            <p:cNvSpPr/>
            <p:nvPr/>
          </p:nvSpPr>
          <p:spPr>
            <a:xfrm>
              <a:off x="11742480" y="5469120"/>
              <a:ext cx="7848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Rectangle 128"/>
            <p:cNvSpPr/>
            <p:nvPr/>
          </p:nvSpPr>
          <p:spPr>
            <a:xfrm>
              <a:off x="11899440" y="5545080"/>
              <a:ext cx="7848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" name="Rectangle 129"/>
            <p:cNvSpPr/>
            <p:nvPr/>
          </p:nvSpPr>
          <p:spPr>
            <a:xfrm>
              <a:off x="11899440" y="5623560"/>
              <a:ext cx="7848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Rectangle 130"/>
            <p:cNvSpPr/>
            <p:nvPr/>
          </p:nvSpPr>
          <p:spPr>
            <a:xfrm>
              <a:off x="11822400" y="5623560"/>
              <a:ext cx="7560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" name="Rectangle 131"/>
            <p:cNvSpPr/>
            <p:nvPr/>
          </p:nvSpPr>
          <p:spPr>
            <a:xfrm>
              <a:off x="11742480" y="5623560"/>
              <a:ext cx="7848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Rectangle 132"/>
            <p:cNvSpPr/>
            <p:nvPr/>
          </p:nvSpPr>
          <p:spPr>
            <a:xfrm>
              <a:off x="11899440" y="5699520"/>
              <a:ext cx="7848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" name="Rectangle 133"/>
            <p:cNvSpPr/>
            <p:nvPr/>
          </p:nvSpPr>
          <p:spPr>
            <a:xfrm>
              <a:off x="11822400" y="5699520"/>
              <a:ext cx="7560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" name="Rectangle 134"/>
            <p:cNvSpPr/>
            <p:nvPr/>
          </p:nvSpPr>
          <p:spPr>
            <a:xfrm>
              <a:off x="11665440" y="5699520"/>
              <a:ext cx="7560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Rectangle 135"/>
            <p:cNvSpPr/>
            <p:nvPr/>
          </p:nvSpPr>
          <p:spPr>
            <a:xfrm>
              <a:off x="11899440" y="5775480"/>
              <a:ext cx="7848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" name="Rectangle 136"/>
            <p:cNvSpPr/>
            <p:nvPr/>
          </p:nvSpPr>
          <p:spPr>
            <a:xfrm>
              <a:off x="11742480" y="5775480"/>
              <a:ext cx="7848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Rectangle 137"/>
            <p:cNvSpPr/>
            <p:nvPr/>
          </p:nvSpPr>
          <p:spPr>
            <a:xfrm>
              <a:off x="11899440" y="5854320"/>
              <a:ext cx="7848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Rectangle 138"/>
            <p:cNvSpPr/>
            <p:nvPr/>
          </p:nvSpPr>
          <p:spPr>
            <a:xfrm>
              <a:off x="11822400" y="5854320"/>
              <a:ext cx="7560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Rectangle 139"/>
            <p:cNvSpPr/>
            <p:nvPr/>
          </p:nvSpPr>
          <p:spPr>
            <a:xfrm>
              <a:off x="11665440" y="5930280"/>
              <a:ext cx="75600" cy="7596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Rectangle 140"/>
            <p:cNvSpPr/>
            <p:nvPr/>
          </p:nvSpPr>
          <p:spPr>
            <a:xfrm>
              <a:off x="11899440" y="5930280"/>
              <a:ext cx="78480" cy="7596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Rectangle 141"/>
            <p:cNvSpPr/>
            <p:nvPr/>
          </p:nvSpPr>
          <p:spPr>
            <a:xfrm>
              <a:off x="11822400" y="5930280"/>
              <a:ext cx="75600" cy="7596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Rectangle 142"/>
            <p:cNvSpPr/>
            <p:nvPr/>
          </p:nvSpPr>
          <p:spPr>
            <a:xfrm>
              <a:off x="11899440" y="6007680"/>
              <a:ext cx="7848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Rectangle 143"/>
            <p:cNvSpPr/>
            <p:nvPr/>
          </p:nvSpPr>
          <p:spPr>
            <a:xfrm>
              <a:off x="11742480" y="6007680"/>
              <a:ext cx="7848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Rectangle 144"/>
            <p:cNvSpPr/>
            <p:nvPr/>
          </p:nvSpPr>
          <p:spPr>
            <a:xfrm>
              <a:off x="11899440" y="6083280"/>
              <a:ext cx="7848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Rectangle 145"/>
            <p:cNvSpPr/>
            <p:nvPr/>
          </p:nvSpPr>
          <p:spPr>
            <a:xfrm>
              <a:off x="11822400" y="6083280"/>
              <a:ext cx="7560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Rectangle 146"/>
            <p:cNvSpPr/>
            <p:nvPr/>
          </p:nvSpPr>
          <p:spPr>
            <a:xfrm>
              <a:off x="11742480" y="6083280"/>
              <a:ext cx="7848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Rectangle 147"/>
            <p:cNvSpPr/>
            <p:nvPr/>
          </p:nvSpPr>
          <p:spPr>
            <a:xfrm>
              <a:off x="11899440" y="6162120"/>
              <a:ext cx="7848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Rectangle 148"/>
            <p:cNvSpPr/>
            <p:nvPr/>
          </p:nvSpPr>
          <p:spPr>
            <a:xfrm>
              <a:off x="11822400" y="6162120"/>
              <a:ext cx="7560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Rectangle 149"/>
            <p:cNvSpPr/>
            <p:nvPr/>
          </p:nvSpPr>
          <p:spPr>
            <a:xfrm>
              <a:off x="11742480" y="6162120"/>
              <a:ext cx="7848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Rectangle 150"/>
            <p:cNvSpPr/>
            <p:nvPr/>
          </p:nvSpPr>
          <p:spPr>
            <a:xfrm>
              <a:off x="11665440" y="6162120"/>
              <a:ext cx="7560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Rectangle 151"/>
            <p:cNvSpPr/>
            <p:nvPr/>
          </p:nvSpPr>
          <p:spPr>
            <a:xfrm>
              <a:off x="11899440" y="338652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Rectangle 152"/>
            <p:cNvSpPr/>
            <p:nvPr/>
          </p:nvSpPr>
          <p:spPr>
            <a:xfrm>
              <a:off x="11822400" y="3386520"/>
              <a:ext cx="7560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Rectangle 153"/>
            <p:cNvSpPr/>
            <p:nvPr/>
          </p:nvSpPr>
          <p:spPr>
            <a:xfrm>
              <a:off x="11742480" y="338652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Rectangle 154"/>
            <p:cNvSpPr/>
            <p:nvPr/>
          </p:nvSpPr>
          <p:spPr>
            <a:xfrm>
              <a:off x="11899440" y="3462480"/>
              <a:ext cx="7848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Rectangle 155"/>
            <p:cNvSpPr/>
            <p:nvPr/>
          </p:nvSpPr>
          <p:spPr>
            <a:xfrm>
              <a:off x="11742480" y="3616920"/>
              <a:ext cx="7848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Rectangle 156"/>
            <p:cNvSpPr/>
            <p:nvPr/>
          </p:nvSpPr>
          <p:spPr>
            <a:xfrm>
              <a:off x="11742480" y="3462480"/>
              <a:ext cx="7848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Rectangle 157"/>
            <p:cNvSpPr/>
            <p:nvPr/>
          </p:nvSpPr>
          <p:spPr>
            <a:xfrm>
              <a:off x="11899440" y="3541320"/>
              <a:ext cx="7848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Rectangle 158"/>
            <p:cNvSpPr/>
            <p:nvPr/>
          </p:nvSpPr>
          <p:spPr>
            <a:xfrm>
              <a:off x="11822400" y="3541320"/>
              <a:ext cx="7560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Rectangle 159"/>
            <p:cNvSpPr/>
            <p:nvPr/>
          </p:nvSpPr>
          <p:spPr>
            <a:xfrm>
              <a:off x="11665440" y="3541320"/>
              <a:ext cx="7560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Rectangle 160"/>
            <p:cNvSpPr/>
            <p:nvPr/>
          </p:nvSpPr>
          <p:spPr>
            <a:xfrm>
              <a:off x="11899440" y="3616920"/>
              <a:ext cx="7848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Rectangle 161"/>
            <p:cNvSpPr/>
            <p:nvPr/>
          </p:nvSpPr>
          <p:spPr>
            <a:xfrm>
              <a:off x="11899440" y="3695760"/>
              <a:ext cx="7848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Rectangle 162"/>
            <p:cNvSpPr/>
            <p:nvPr/>
          </p:nvSpPr>
          <p:spPr>
            <a:xfrm>
              <a:off x="11822400" y="3695760"/>
              <a:ext cx="7560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Rectangle 163"/>
            <p:cNvSpPr/>
            <p:nvPr/>
          </p:nvSpPr>
          <p:spPr>
            <a:xfrm>
              <a:off x="11899440" y="377172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Rectangle 164"/>
            <p:cNvSpPr/>
            <p:nvPr/>
          </p:nvSpPr>
          <p:spPr>
            <a:xfrm>
              <a:off x="11822400" y="3771720"/>
              <a:ext cx="7560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Rectangle 165"/>
            <p:cNvSpPr/>
            <p:nvPr/>
          </p:nvSpPr>
          <p:spPr>
            <a:xfrm>
              <a:off x="11742480" y="377172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Rectangle 166"/>
            <p:cNvSpPr/>
            <p:nvPr/>
          </p:nvSpPr>
          <p:spPr>
            <a:xfrm>
              <a:off x="11899440" y="3847680"/>
              <a:ext cx="7848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Rectangle 167"/>
            <p:cNvSpPr/>
            <p:nvPr/>
          </p:nvSpPr>
          <p:spPr>
            <a:xfrm>
              <a:off x="11899440" y="392652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Rectangle 168"/>
            <p:cNvSpPr/>
            <p:nvPr/>
          </p:nvSpPr>
          <p:spPr>
            <a:xfrm>
              <a:off x="11822400" y="3847680"/>
              <a:ext cx="7560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Rectangle 169"/>
            <p:cNvSpPr/>
            <p:nvPr/>
          </p:nvSpPr>
          <p:spPr>
            <a:xfrm>
              <a:off x="11742480" y="3926520"/>
              <a:ext cx="78480" cy="7452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Rectangle 170"/>
            <p:cNvSpPr/>
            <p:nvPr/>
          </p:nvSpPr>
          <p:spPr>
            <a:xfrm>
              <a:off x="11899440" y="4002480"/>
              <a:ext cx="7848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Rectangle 171"/>
            <p:cNvSpPr/>
            <p:nvPr/>
          </p:nvSpPr>
          <p:spPr>
            <a:xfrm>
              <a:off x="11822400" y="4002480"/>
              <a:ext cx="75600" cy="77400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Rectangle 172"/>
            <p:cNvSpPr/>
            <p:nvPr/>
          </p:nvSpPr>
          <p:spPr>
            <a:xfrm>
              <a:off x="11665440" y="4002480"/>
              <a:ext cx="7560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Rectangle 173"/>
            <p:cNvSpPr/>
            <p:nvPr/>
          </p:nvSpPr>
          <p:spPr>
            <a:xfrm>
              <a:off x="11822400" y="3155760"/>
              <a:ext cx="7560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Rectangle 174"/>
            <p:cNvSpPr/>
            <p:nvPr/>
          </p:nvSpPr>
          <p:spPr>
            <a:xfrm>
              <a:off x="11822400" y="1227960"/>
              <a:ext cx="75600" cy="7596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Rectangle 175"/>
            <p:cNvSpPr/>
            <p:nvPr/>
          </p:nvSpPr>
          <p:spPr>
            <a:xfrm>
              <a:off x="11899440" y="1227960"/>
              <a:ext cx="78480" cy="7596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Rectangle 176"/>
            <p:cNvSpPr/>
            <p:nvPr/>
          </p:nvSpPr>
          <p:spPr>
            <a:xfrm>
              <a:off x="11742480" y="115056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Rectangle 177"/>
            <p:cNvSpPr/>
            <p:nvPr/>
          </p:nvSpPr>
          <p:spPr>
            <a:xfrm>
              <a:off x="11822400" y="1150560"/>
              <a:ext cx="7560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Rectangle 178"/>
            <p:cNvSpPr/>
            <p:nvPr/>
          </p:nvSpPr>
          <p:spPr>
            <a:xfrm>
              <a:off x="11899440" y="115056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Rectangle 179"/>
            <p:cNvSpPr/>
            <p:nvPr/>
          </p:nvSpPr>
          <p:spPr>
            <a:xfrm>
              <a:off x="11899440" y="107496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Rectangle 180"/>
            <p:cNvSpPr/>
            <p:nvPr/>
          </p:nvSpPr>
          <p:spPr>
            <a:xfrm>
              <a:off x="11665440" y="1074960"/>
              <a:ext cx="7560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Rectangle 181"/>
            <p:cNvSpPr/>
            <p:nvPr/>
          </p:nvSpPr>
          <p:spPr>
            <a:xfrm>
              <a:off x="11742480" y="996120"/>
              <a:ext cx="7848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Rectangle 182"/>
            <p:cNvSpPr/>
            <p:nvPr/>
          </p:nvSpPr>
          <p:spPr>
            <a:xfrm>
              <a:off x="11822400" y="996120"/>
              <a:ext cx="7560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Rectangle 183"/>
            <p:cNvSpPr/>
            <p:nvPr/>
          </p:nvSpPr>
          <p:spPr>
            <a:xfrm>
              <a:off x="11899440" y="996120"/>
              <a:ext cx="7848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Rectangle 184"/>
            <p:cNvSpPr/>
            <p:nvPr/>
          </p:nvSpPr>
          <p:spPr>
            <a:xfrm>
              <a:off x="11822400" y="920160"/>
              <a:ext cx="7560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Rectangle 185"/>
            <p:cNvSpPr/>
            <p:nvPr/>
          </p:nvSpPr>
          <p:spPr>
            <a:xfrm>
              <a:off x="11899440" y="92016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Rectangle 186"/>
            <p:cNvSpPr/>
            <p:nvPr/>
          </p:nvSpPr>
          <p:spPr>
            <a:xfrm>
              <a:off x="11742480" y="841320"/>
              <a:ext cx="7848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Rectangle 187"/>
            <p:cNvSpPr/>
            <p:nvPr/>
          </p:nvSpPr>
          <p:spPr>
            <a:xfrm>
              <a:off x="11822400" y="841320"/>
              <a:ext cx="7560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Rectangle 188"/>
            <p:cNvSpPr/>
            <p:nvPr/>
          </p:nvSpPr>
          <p:spPr>
            <a:xfrm>
              <a:off x="11899440" y="841320"/>
              <a:ext cx="7848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Rectangle 189"/>
            <p:cNvSpPr/>
            <p:nvPr/>
          </p:nvSpPr>
          <p:spPr>
            <a:xfrm>
              <a:off x="11666880" y="844200"/>
              <a:ext cx="7560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Rectangle 190"/>
            <p:cNvSpPr/>
            <p:nvPr/>
          </p:nvSpPr>
          <p:spPr>
            <a:xfrm>
              <a:off x="11742480" y="76536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Rectangle 191"/>
            <p:cNvSpPr/>
            <p:nvPr/>
          </p:nvSpPr>
          <p:spPr>
            <a:xfrm>
              <a:off x="11822400" y="765360"/>
              <a:ext cx="75600" cy="74520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Rectangle 192"/>
            <p:cNvSpPr/>
            <p:nvPr/>
          </p:nvSpPr>
          <p:spPr>
            <a:xfrm>
              <a:off x="11899440" y="76536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Rectangle 193"/>
            <p:cNvSpPr/>
            <p:nvPr/>
          </p:nvSpPr>
          <p:spPr>
            <a:xfrm>
              <a:off x="11822400" y="686520"/>
              <a:ext cx="75600" cy="77400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Rectangle 194"/>
            <p:cNvSpPr/>
            <p:nvPr/>
          </p:nvSpPr>
          <p:spPr>
            <a:xfrm>
              <a:off x="11899440" y="686520"/>
              <a:ext cx="78480" cy="77400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Rectangle 195"/>
            <p:cNvSpPr/>
            <p:nvPr/>
          </p:nvSpPr>
          <p:spPr>
            <a:xfrm>
              <a:off x="11742480" y="610920"/>
              <a:ext cx="78480" cy="74520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Rectangle 196"/>
            <p:cNvSpPr/>
            <p:nvPr/>
          </p:nvSpPr>
          <p:spPr>
            <a:xfrm>
              <a:off x="11822400" y="610920"/>
              <a:ext cx="75600" cy="74520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Rectangle 197"/>
            <p:cNvSpPr/>
            <p:nvPr/>
          </p:nvSpPr>
          <p:spPr>
            <a:xfrm>
              <a:off x="11899440" y="610920"/>
              <a:ext cx="78480" cy="74520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Rectangle 198"/>
            <p:cNvSpPr/>
            <p:nvPr/>
          </p:nvSpPr>
          <p:spPr>
            <a:xfrm>
              <a:off x="11665440" y="610920"/>
              <a:ext cx="75600" cy="74520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Rectangle 191"/>
            <p:cNvSpPr/>
            <p:nvPr/>
          </p:nvSpPr>
          <p:spPr>
            <a:xfrm>
              <a:off x="11828160" y="766800"/>
              <a:ext cx="7560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Rectangle 193"/>
            <p:cNvSpPr/>
            <p:nvPr/>
          </p:nvSpPr>
          <p:spPr>
            <a:xfrm>
              <a:off x="11828160" y="687960"/>
              <a:ext cx="7560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Rectangle 194"/>
            <p:cNvSpPr/>
            <p:nvPr/>
          </p:nvSpPr>
          <p:spPr>
            <a:xfrm>
              <a:off x="11905200" y="687960"/>
              <a:ext cx="78480" cy="7740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Rectangle 195"/>
            <p:cNvSpPr/>
            <p:nvPr/>
          </p:nvSpPr>
          <p:spPr>
            <a:xfrm>
              <a:off x="11748240" y="61236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Rectangle 196"/>
            <p:cNvSpPr/>
            <p:nvPr/>
          </p:nvSpPr>
          <p:spPr>
            <a:xfrm>
              <a:off x="11828160" y="612360"/>
              <a:ext cx="7560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Rectangle 197"/>
            <p:cNvSpPr/>
            <p:nvPr/>
          </p:nvSpPr>
          <p:spPr>
            <a:xfrm>
              <a:off x="11905200" y="612360"/>
              <a:ext cx="7848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Rectangle 198"/>
            <p:cNvSpPr/>
            <p:nvPr/>
          </p:nvSpPr>
          <p:spPr>
            <a:xfrm>
              <a:off x="11671200" y="612360"/>
              <a:ext cx="75600" cy="74520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7" name="Group 2"/>
          <p:cNvGrpSpPr/>
          <p:nvPr/>
        </p:nvGrpSpPr>
        <p:grpSpPr>
          <a:xfrm>
            <a:off x="11642040" y="6335640"/>
            <a:ext cx="361080" cy="405000"/>
            <a:chOff x="11642040" y="6335640"/>
            <a:chExt cx="361080" cy="405000"/>
          </a:xfrm>
        </p:grpSpPr>
        <p:sp>
          <p:nvSpPr>
            <p:cNvPr id="208" name="Freeform 3"/>
            <p:cNvSpPr/>
            <p:nvPr/>
          </p:nvSpPr>
          <p:spPr>
            <a:xfrm>
              <a:off x="11642040" y="6335640"/>
              <a:ext cx="322200" cy="405000"/>
            </a:xfrm>
            <a:custGeom>
              <a:avLst/>
              <a:gdLst/>
              <a:ahLst/>
              <a:rect l="l" t="t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Freeform 4"/>
            <p:cNvSpPr/>
            <p:nvPr/>
          </p:nvSpPr>
          <p:spPr>
            <a:xfrm>
              <a:off x="11642040" y="6335640"/>
              <a:ext cx="200880" cy="405000"/>
            </a:xfrm>
            <a:custGeom>
              <a:avLst/>
              <a:gdLst/>
              <a:ahLst/>
              <a:rect l="l" t="t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Freeform 5"/>
            <p:cNvSpPr/>
            <p:nvPr/>
          </p:nvSpPr>
          <p:spPr>
            <a:xfrm>
              <a:off x="11806200" y="6414480"/>
              <a:ext cx="158400" cy="326160"/>
            </a:xfrm>
            <a:custGeom>
              <a:avLst/>
              <a:gdLst/>
              <a:ahLst/>
              <a:rect l="l" t="t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Freeform 6"/>
            <p:cNvSpPr/>
            <p:nvPr/>
          </p:nvSpPr>
          <p:spPr>
            <a:xfrm>
              <a:off x="11923200" y="6354000"/>
              <a:ext cx="37080" cy="41040"/>
            </a:xfrm>
            <a:custGeom>
              <a:avLst/>
              <a:gdLst/>
              <a:ahLst/>
              <a:rect l="l" t="t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Freeform 7"/>
            <p:cNvSpPr/>
            <p:nvPr/>
          </p:nvSpPr>
          <p:spPr>
            <a:xfrm>
              <a:off x="11923200" y="6354000"/>
              <a:ext cx="37080" cy="41040"/>
            </a:xfrm>
            <a:custGeom>
              <a:avLst/>
              <a:gdLst/>
              <a:ahLst/>
              <a:rect l="l" t="t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Freeform 8"/>
            <p:cNvSpPr/>
            <p:nvPr/>
          </p:nvSpPr>
          <p:spPr>
            <a:xfrm>
              <a:off x="11943720" y="6364080"/>
              <a:ext cx="12600" cy="20880"/>
            </a:xfrm>
            <a:custGeom>
              <a:avLst/>
              <a:gdLst/>
              <a:ahLst/>
              <a:rect l="l" t="t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Freeform 9"/>
            <p:cNvSpPr/>
            <p:nvPr/>
          </p:nvSpPr>
          <p:spPr>
            <a:xfrm>
              <a:off x="11755440" y="6568200"/>
              <a:ext cx="160200" cy="136080"/>
            </a:xfrm>
            <a:custGeom>
              <a:avLst/>
              <a:gdLst/>
              <a:ahLst/>
              <a:rect l="l" t="t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Freeform 10"/>
            <p:cNvSpPr/>
            <p:nvPr/>
          </p:nvSpPr>
          <p:spPr>
            <a:xfrm>
              <a:off x="11970000" y="6653160"/>
              <a:ext cx="33120" cy="33120"/>
            </a:xfrm>
            <a:custGeom>
              <a:avLst/>
              <a:gdLst/>
              <a:ahLst/>
              <a:rect l="l" t="t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16" name="Picture 216" descr=""/>
          <p:cNvPicPr/>
          <p:nvPr/>
        </p:nvPicPr>
        <p:blipFill>
          <a:blip r:embed="rId3"/>
          <a:stretch/>
        </p:blipFill>
        <p:spPr>
          <a:xfrm>
            <a:off x="11607120" y="182520"/>
            <a:ext cx="370800" cy="372240"/>
          </a:xfrm>
          <a:prstGeom prst="rect">
            <a:avLst/>
          </a:prstGeom>
          <a:ln w="0">
            <a:noFill/>
          </a:ln>
        </p:spPr>
      </p:pic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4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880"/>
            <a:ext cx="10974960" cy="397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3"/>
          <p:cNvSpPr/>
          <p:nvPr/>
        </p:nvSpPr>
        <p:spPr>
          <a:xfrm>
            <a:off x="0" y="0"/>
            <a:ext cx="12193560" cy="798120"/>
          </a:xfrm>
          <a:prstGeom prst="rect">
            <a:avLst/>
          </a:prstGeom>
          <a:solidFill>
            <a:srgbClr val="006599"/>
          </a:solidFill>
          <a:ln w="28575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6" name="Group 2"/>
          <p:cNvGrpSpPr/>
          <p:nvPr/>
        </p:nvGrpSpPr>
        <p:grpSpPr>
          <a:xfrm>
            <a:off x="11642040" y="6335640"/>
            <a:ext cx="361080" cy="405000"/>
            <a:chOff x="11642040" y="6335640"/>
            <a:chExt cx="361080" cy="405000"/>
          </a:xfrm>
        </p:grpSpPr>
        <p:sp>
          <p:nvSpPr>
            <p:cNvPr id="257" name="Freeform 3"/>
            <p:cNvSpPr/>
            <p:nvPr/>
          </p:nvSpPr>
          <p:spPr>
            <a:xfrm>
              <a:off x="11642040" y="6335640"/>
              <a:ext cx="322200" cy="405000"/>
            </a:xfrm>
            <a:custGeom>
              <a:avLst/>
              <a:gdLst/>
              <a:ahLst/>
              <a:rect l="l" t="t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Freeform 4"/>
            <p:cNvSpPr/>
            <p:nvPr/>
          </p:nvSpPr>
          <p:spPr>
            <a:xfrm>
              <a:off x="11642040" y="6335640"/>
              <a:ext cx="200880" cy="405000"/>
            </a:xfrm>
            <a:custGeom>
              <a:avLst/>
              <a:gdLst/>
              <a:ahLst/>
              <a:rect l="l" t="t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" name="Freeform 5"/>
            <p:cNvSpPr/>
            <p:nvPr/>
          </p:nvSpPr>
          <p:spPr>
            <a:xfrm>
              <a:off x="11806200" y="6414480"/>
              <a:ext cx="158400" cy="326160"/>
            </a:xfrm>
            <a:custGeom>
              <a:avLst/>
              <a:gdLst/>
              <a:ahLst/>
              <a:rect l="l" t="t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" name="Freeform 6"/>
            <p:cNvSpPr/>
            <p:nvPr/>
          </p:nvSpPr>
          <p:spPr>
            <a:xfrm>
              <a:off x="11923200" y="6354000"/>
              <a:ext cx="37080" cy="41040"/>
            </a:xfrm>
            <a:custGeom>
              <a:avLst/>
              <a:gdLst/>
              <a:ahLst/>
              <a:rect l="l" t="t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Freeform 7"/>
            <p:cNvSpPr/>
            <p:nvPr/>
          </p:nvSpPr>
          <p:spPr>
            <a:xfrm>
              <a:off x="11923200" y="6354000"/>
              <a:ext cx="37080" cy="41040"/>
            </a:xfrm>
            <a:custGeom>
              <a:avLst/>
              <a:gdLst/>
              <a:ahLst/>
              <a:rect l="l" t="t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" name="Freeform 8"/>
            <p:cNvSpPr/>
            <p:nvPr/>
          </p:nvSpPr>
          <p:spPr>
            <a:xfrm>
              <a:off x="11943720" y="6364080"/>
              <a:ext cx="12600" cy="20880"/>
            </a:xfrm>
            <a:custGeom>
              <a:avLst/>
              <a:gdLst/>
              <a:ahLst/>
              <a:rect l="l" t="t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Freeform 9"/>
            <p:cNvSpPr/>
            <p:nvPr/>
          </p:nvSpPr>
          <p:spPr>
            <a:xfrm>
              <a:off x="11755440" y="6568200"/>
              <a:ext cx="160200" cy="136080"/>
            </a:xfrm>
            <a:custGeom>
              <a:avLst/>
              <a:gdLst/>
              <a:ahLst/>
              <a:rect l="l" t="t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Freeform 10"/>
            <p:cNvSpPr/>
            <p:nvPr/>
          </p:nvSpPr>
          <p:spPr>
            <a:xfrm>
              <a:off x="11970000" y="6653160"/>
              <a:ext cx="33120" cy="33120"/>
            </a:xfrm>
            <a:custGeom>
              <a:avLst/>
              <a:gdLst/>
              <a:ahLst/>
              <a:rect l="l" t="t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5" name="Rectangle 27"/>
          <p:cNvSpPr/>
          <p:nvPr/>
        </p:nvSpPr>
        <p:spPr>
          <a:xfrm>
            <a:off x="10621440" y="1112760"/>
            <a:ext cx="983520" cy="979920"/>
          </a:xfrm>
          <a:prstGeom prst="rect">
            <a:avLst/>
          </a:prstGeom>
          <a:solidFill>
            <a:srgbClr val="ffffff">
              <a:alpha val="30000"/>
            </a:srgbClr>
          </a:solidFill>
          <a:ln w="28575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6" name="Picture 2" descr="http://www.tuwien.ac.at/fileadmin/t/tuwien/downloads/cd/CD_NEU_2009/TU_Logos_2009/TU_Signet_white.png"/>
          <p:cNvPicPr/>
          <p:nvPr/>
        </p:nvPicPr>
        <p:blipFill>
          <a:blip r:embed="rId2"/>
          <a:stretch/>
        </p:blipFill>
        <p:spPr>
          <a:xfrm>
            <a:off x="11486160" y="91440"/>
            <a:ext cx="616320" cy="616320"/>
          </a:xfrm>
          <a:prstGeom prst="rect">
            <a:avLst/>
          </a:prstGeom>
          <a:ln w="0">
            <a:noFill/>
          </a:ln>
        </p:spPr>
      </p:pic>
      <p:sp>
        <p:nvSpPr>
          <p:cNvPr id="267" name="PlaceHolder 1"/>
          <p:cNvSpPr>
            <a:spLocks noGrp="1"/>
          </p:cNvSpPr>
          <p:nvPr>
            <p:ph type="ftr" idx="1"/>
          </p:nvPr>
        </p:nvSpPr>
        <p:spPr>
          <a:xfrm>
            <a:off x="154440" y="6513480"/>
            <a:ext cx="4942080" cy="3002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122040" rIns="122040" tIns="60840" bIns="60840" anchor="ctr">
            <a:noAutofit/>
          </a:bodyPr>
          <a:lstStyle>
            <a:lvl1pPr>
              <a:lnSpc>
                <a:spcPct val="100000"/>
              </a:lnSpc>
              <a:buNone/>
              <a:defRPr b="1" lang="en-GB" sz="1200" spc="-1" strike="noStrike">
                <a:solidFill>
                  <a:srgbClr val="5f5f5f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1" lang="en-GB" sz="1200" spc="-1" strike="noStrike">
                <a:solidFill>
                  <a:srgbClr val="5f5f5f"/>
                </a:solidFill>
                <a:latin typeface="Calibri"/>
              </a:rPr>
              <a:t>&lt;footer&gt;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sldNum" idx="2"/>
          </p:nvPr>
        </p:nvSpPr>
        <p:spPr>
          <a:xfrm>
            <a:off x="5377680" y="6508800"/>
            <a:ext cx="1438200" cy="304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122040" rIns="122040" tIns="60840" bIns="60840" anchor="ctr">
            <a:noAutofit/>
          </a:bodyPr>
          <a:lstStyle>
            <a:lvl1pPr algn="ctr">
              <a:lnSpc>
                <a:spcPct val="100000"/>
              </a:lnSpc>
              <a:buNone/>
              <a:defRPr b="1" lang="de-AT" sz="1200" spc="-1" strike="noStrike">
                <a:solidFill>
                  <a:srgbClr val="5f5f5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BD0358D8-0ED8-40C1-9A03-6C9E06C12B22}" type="slidenum">
              <a:rPr b="1" lang="de-AT" sz="1200" spc="-1" strike="noStrike">
                <a:solidFill>
                  <a:srgbClr val="5f5f5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4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609480" y="1604880"/>
            <a:ext cx="10974960" cy="397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239400" y="76320"/>
            <a:ext cx="11257560" cy="25545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122040" rIns="122040" tIns="60840" bIns="60840" anchor="b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de-AT" sz="4000" spc="-1" strike="noStrike">
                <a:solidFill>
                  <a:srgbClr val="006599"/>
                </a:solidFill>
                <a:latin typeface="Calibri"/>
              </a:rPr>
              <a:t>Eco-Feedback</a:t>
            </a:r>
            <a:br>
              <a:rPr sz="4000"/>
            </a:br>
            <a:r>
              <a:rPr b="1" lang="de-AT" sz="4000" spc="-1" strike="noStrike">
                <a:solidFill>
                  <a:srgbClr val="006599"/>
                </a:solidFill>
                <a:latin typeface="Calibri"/>
              </a:rPr>
              <a:t>For</a:t>
            </a:r>
            <a:br>
              <a:rPr sz="4000"/>
            </a:br>
            <a:r>
              <a:rPr b="1" lang="de-AT" sz="4000" spc="-1" strike="noStrike">
                <a:solidFill>
                  <a:srgbClr val="006599"/>
                </a:solidFill>
                <a:latin typeface="Calibri"/>
              </a:rPr>
              <a:t>Energy Literacy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subTitle"/>
          </p:nvPr>
        </p:nvSpPr>
        <p:spPr>
          <a:xfrm>
            <a:off x="239400" y="3074400"/>
            <a:ext cx="11257560" cy="1438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122040" rIns="122040" tIns="60840" bIns="60840" anchor="ctr">
            <a:noAutofit/>
          </a:bodyPr>
          <a:p>
            <a:pPr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de-AT" sz="3200" spc="-1" strike="noStrike">
                <a:solidFill>
                  <a:srgbClr val="000000"/>
                </a:solidFill>
                <a:latin typeface="Calibri"/>
              </a:rPr>
              <a:t>Michael Wintersperger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239400" y="4775040"/>
            <a:ext cx="11257560" cy="14227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122040" rIns="122040" tIns="60840" bIns="60840" anchor="t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5f5f5f"/>
                </a:solidFill>
                <a:latin typeface="Calibri"/>
              </a:rPr>
              <a:t>Research Unit of Computer Graphics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5f5f5f"/>
                </a:solidFill>
                <a:latin typeface="Calibri"/>
              </a:rPr>
              <a:t>Institute of Visual Computing &amp; Human-Centered Technology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de-AT" sz="2400" spc="-1" strike="noStrike">
                <a:solidFill>
                  <a:srgbClr val="5f5f5f"/>
                </a:solidFill>
                <a:latin typeface="Calibri"/>
              </a:rPr>
              <a:t>TU Wien, Austria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840960" y="42120"/>
            <a:ext cx="10511640" cy="756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122040" rIns="122040" tIns="60840" bIns="608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AT" sz="3600" spc="-1" strike="noStrike">
                <a:solidFill>
                  <a:srgbClr val="ffffff"/>
                </a:solidFill>
                <a:latin typeface="Calibri"/>
              </a:rPr>
              <a:t>Agenda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154440" y="914760"/>
            <a:ext cx="11848320" cy="54734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122040" rIns="122040" tIns="60840" bIns="60840" anchor="t">
            <a:noAutofit/>
          </a:bodyPr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357120" indent="-357120">
              <a:lnSpc>
                <a:spcPct val="100000"/>
              </a:lnSpc>
              <a:spcBef>
                <a:spcPts val="641"/>
              </a:spcBef>
              <a:buSzPct val="100000"/>
              <a:buBlip>
                <a:blip r:embed="rId1"/>
              </a:buBlip>
            </a:pPr>
            <a:r>
              <a:rPr b="0" lang="de-AT" sz="3200" spc="-1" strike="noStrike">
                <a:solidFill>
                  <a:srgbClr val="000000"/>
                </a:solidFill>
                <a:latin typeface="Calibri"/>
              </a:rPr>
              <a:t>Motivation</a:t>
            </a:r>
            <a:endParaRPr b="0" lang="en-US" sz="3200" spc="-1" strike="noStrike">
              <a:latin typeface="Arial"/>
            </a:endParaRPr>
          </a:p>
          <a:p>
            <a:pPr marL="357120" indent="-357120">
              <a:lnSpc>
                <a:spcPct val="100000"/>
              </a:lnSpc>
              <a:spcBef>
                <a:spcPts val="641"/>
              </a:spcBef>
              <a:buSzPct val="100000"/>
              <a:buBlip>
                <a:blip r:embed="rId2"/>
              </a:buBlip>
            </a:pPr>
            <a:r>
              <a:rPr b="0" lang="de-AT" sz="3200" spc="-1" strike="noStrike">
                <a:solidFill>
                  <a:srgbClr val="000000"/>
                </a:solidFill>
                <a:latin typeface="Calibri"/>
              </a:rPr>
              <a:t>Plan</a:t>
            </a:r>
            <a:endParaRPr b="0" lang="en-US" sz="3200" spc="-1" strike="noStrike">
              <a:latin typeface="Arial"/>
            </a:endParaRPr>
          </a:p>
          <a:p>
            <a:pPr marL="357120" indent="-357120">
              <a:lnSpc>
                <a:spcPct val="100000"/>
              </a:lnSpc>
              <a:spcBef>
                <a:spcPts val="641"/>
              </a:spcBef>
              <a:buSzPct val="100000"/>
              <a:buBlip>
                <a:blip r:embed="rId3"/>
              </a:buBlip>
            </a:pPr>
            <a:r>
              <a:rPr b="0" lang="de-AT" sz="3200" spc="-1" strike="noStrike">
                <a:solidFill>
                  <a:srgbClr val="000000"/>
                </a:solidFill>
                <a:latin typeface="Calibri"/>
              </a:rPr>
              <a:t>Expected Outcome</a:t>
            </a:r>
            <a:endParaRPr b="0" lang="en-US" sz="3200" spc="-1" strike="noStrike">
              <a:latin typeface="Arial"/>
            </a:endParaRPr>
          </a:p>
          <a:p>
            <a:pPr marL="357120" indent="-357120">
              <a:lnSpc>
                <a:spcPct val="100000"/>
              </a:lnSpc>
              <a:spcBef>
                <a:spcPts val="641"/>
              </a:spcBef>
              <a:buSzPct val="100000"/>
              <a:buBlip>
                <a:blip r:embed="rId4"/>
              </a:buBlip>
            </a:pPr>
            <a:r>
              <a:rPr b="0" lang="de-AT" sz="3200" spc="-1" strike="noStrike">
                <a:solidFill>
                  <a:srgbClr val="000000"/>
                </a:solidFill>
                <a:latin typeface="Calibri"/>
              </a:rPr>
              <a:t>Current State of Development</a:t>
            </a:r>
            <a:endParaRPr b="0" lang="en-US" sz="3200" spc="-1" strike="noStrike">
              <a:latin typeface="Arial"/>
            </a:endParaRPr>
          </a:p>
          <a:p>
            <a:pPr marL="357120" indent="-357120">
              <a:lnSpc>
                <a:spcPct val="100000"/>
              </a:lnSpc>
              <a:spcBef>
                <a:spcPts val="641"/>
              </a:spcBef>
              <a:buSzPct val="100000"/>
              <a:buBlip>
                <a:blip r:embed="rId5"/>
              </a:buBlip>
            </a:pPr>
            <a:r>
              <a:rPr b="0" lang="de-AT" sz="3200" spc="-1" strike="noStrike">
                <a:solidFill>
                  <a:srgbClr val="000000"/>
                </a:solidFill>
                <a:latin typeface="Calibri"/>
              </a:rPr>
              <a:t>Q &amp; 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2" name="TextBox 8"/>
          <p:cNvSpPr/>
          <p:nvPr/>
        </p:nvSpPr>
        <p:spPr>
          <a:xfrm>
            <a:off x="840960" y="5230080"/>
            <a:ext cx="18324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Rectangle 5"/>
          <p:cNvSpPr/>
          <p:nvPr/>
        </p:nvSpPr>
        <p:spPr>
          <a:xfrm>
            <a:off x="10490040" y="1341720"/>
            <a:ext cx="983520" cy="979920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Eco Feedback for Energy Literacy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48F538-B6CF-49C4-979A-F864DBE63222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840960" y="42120"/>
            <a:ext cx="10511640" cy="756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122040" rIns="122040" tIns="60840" bIns="608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3600" spc="-1" strike="noStrike">
                <a:solidFill>
                  <a:srgbClr val="ffffff"/>
                </a:solidFill>
                <a:latin typeface="Calibri"/>
              </a:rPr>
              <a:t>Motivation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sldNum" idx="3"/>
          </p:nvPr>
        </p:nvSpPr>
        <p:spPr>
          <a:xfrm>
            <a:off x="5377680" y="6508800"/>
            <a:ext cx="1438200" cy="304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122040" rIns="122040" tIns="60840" bIns="60840" anchor="ctr">
            <a:noAutofit/>
          </a:bodyPr>
          <a:lstStyle>
            <a:lvl1pPr algn="ctr">
              <a:lnSpc>
                <a:spcPct val="100000"/>
              </a:lnSpc>
              <a:buNone/>
              <a:defRPr b="1" lang="de-AT" sz="1200" spc="-1" strike="noStrike">
                <a:solidFill>
                  <a:srgbClr val="5f5f5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8B316A58-CB14-4AB8-9E24-4392990101D3}" type="slidenum">
              <a:rPr b="1" lang="de-AT" sz="1200" spc="-1" strike="noStrike">
                <a:solidFill>
                  <a:srgbClr val="5f5f5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/>
          </p:nvPr>
        </p:nvSpPr>
        <p:spPr>
          <a:xfrm>
            <a:off x="154440" y="914760"/>
            <a:ext cx="11848320" cy="54734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122040" rIns="122040" tIns="60840" bIns="60840" anchor="t">
            <a:no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Energy Crisis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Rising Prices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Energy Consumption Awareness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Finishing my Bachelor Thesis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Eco Feedback for Energy Literacy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BF089E-5052-476F-9632-7C7E97AF512D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840960" y="42120"/>
            <a:ext cx="10511640" cy="756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122040" rIns="122040" tIns="60840" bIns="608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3600" spc="-1" strike="noStrike">
                <a:solidFill>
                  <a:srgbClr val="ffffff"/>
                </a:solidFill>
                <a:latin typeface="Calibri"/>
              </a:rPr>
              <a:t>Plan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154440" y="914760"/>
            <a:ext cx="11848320" cy="54734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122040" rIns="122040" tIns="60840" bIns="6084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Literature Research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Feasability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Design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Prototype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latin typeface="Calibri"/>
              </a:rPr>
              <a:t>Hardware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latin typeface="Calibri"/>
              </a:rPr>
              <a:t>Software</a:t>
            </a:r>
            <a:r>
              <a:rPr b="0" lang="de-DE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de-DE" sz="2800" spc="-1" strike="noStrike">
                <a:solidFill>
                  <a:srgbClr val="000000"/>
                </a:solidFill>
                <a:latin typeface="Calibri"/>
              </a:rPr>
              <a:t>← I am here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latin typeface="Calibri"/>
              </a:rPr>
              <a:t>Testing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User Study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sldNum" idx="4"/>
          </p:nvPr>
        </p:nvSpPr>
        <p:spPr>
          <a:xfrm>
            <a:off x="5377680" y="6508800"/>
            <a:ext cx="1438200" cy="304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122040" rIns="122040" tIns="60840" bIns="60840" anchor="ctr">
            <a:noAutofit/>
          </a:bodyPr>
          <a:lstStyle>
            <a:lvl1pPr algn="ctr">
              <a:lnSpc>
                <a:spcPct val="100000"/>
              </a:lnSpc>
              <a:buNone/>
              <a:defRPr b="1" lang="de-AT" sz="1200" spc="-1" strike="noStrike">
                <a:solidFill>
                  <a:srgbClr val="5f5f5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A9163FBD-FD76-47DA-975C-8BABCA9A4B95}" type="slidenum">
              <a:rPr b="1" lang="de-AT" sz="1200" spc="-1" strike="noStrike">
                <a:solidFill>
                  <a:srgbClr val="5f5f5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Eco Feedback for Energy Literacy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88AC95E-E6A7-43DF-9BFA-7BFED9257BCD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840960" y="42120"/>
            <a:ext cx="10511640" cy="756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122040" rIns="122040" tIns="60840" bIns="608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3600" spc="-1" strike="noStrike">
                <a:solidFill>
                  <a:srgbClr val="ffffff"/>
                </a:solidFill>
                <a:latin typeface="Calibri"/>
              </a:rPr>
              <a:t>Expected Outcome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154440" y="914760"/>
            <a:ext cx="11848320" cy="54734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122040" rIns="122040" tIns="60840" bIns="60840" anchor="t">
            <a:no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Increased Energy Literacy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Decreased Energy Consumption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Improved Energy Budgeting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Reduced Energy Bill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sldNum" idx="5"/>
          </p:nvPr>
        </p:nvSpPr>
        <p:spPr>
          <a:xfrm>
            <a:off x="5377680" y="6508800"/>
            <a:ext cx="1438200" cy="304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122040" rIns="122040" tIns="60840" bIns="60840" anchor="ctr">
            <a:noAutofit/>
          </a:bodyPr>
          <a:lstStyle>
            <a:lvl1pPr algn="ctr">
              <a:lnSpc>
                <a:spcPct val="100000"/>
              </a:lnSpc>
              <a:buNone/>
              <a:defRPr b="1" lang="de-AT" sz="1200" spc="-1" strike="noStrike">
                <a:solidFill>
                  <a:srgbClr val="5f5f5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859652E2-7865-4ADE-88DB-19FCE60DF56A}" type="slidenum">
              <a:rPr b="1" lang="de-AT" sz="1200" spc="-1" strike="noStrike">
                <a:solidFill>
                  <a:srgbClr val="5f5f5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Eco Feedback for Energy Literacy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3E4E12-E5B6-470A-B779-8FC141183C9F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840960" y="42120"/>
            <a:ext cx="10511640" cy="756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122040" rIns="122040" tIns="60840" bIns="608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3600" spc="-1" strike="noStrike">
                <a:solidFill>
                  <a:srgbClr val="ffffff"/>
                </a:solidFill>
                <a:latin typeface="Calibri"/>
              </a:rPr>
              <a:t>Current State - Hardware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154440" y="914760"/>
            <a:ext cx="11848320" cy="54734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122040" rIns="122040" tIns="60840" bIns="6084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Battery: 48V 20Ah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Transformer: 60V-230V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Raspberry: 4B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Touchscreen: 7“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Energy Meter: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Peacefair PZEM 016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Cabling: 30 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sldNum" idx="6"/>
          </p:nvPr>
        </p:nvSpPr>
        <p:spPr>
          <a:xfrm>
            <a:off x="5377680" y="6508800"/>
            <a:ext cx="1438200" cy="304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122040" rIns="122040" tIns="60840" bIns="60840" anchor="ctr">
            <a:noAutofit/>
          </a:bodyPr>
          <a:lstStyle>
            <a:lvl1pPr algn="ctr">
              <a:lnSpc>
                <a:spcPct val="100000"/>
              </a:lnSpc>
              <a:buNone/>
              <a:defRPr b="1" lang="de-AT" sz="1200" spc="-1" strike="noStrike">
                <a:solidFill>
                  <a:srgbClr val="5f5f5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524F508B-F132-4D60-826B-4966349F1297}" type="slidenum">
              <a:rPr b="1" lang="de-AT" sz="1200" spc="-1" strike="noStrike">
                <a:solidFill>
                  <a:srgbClr val="5f5f5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7422480" y="1143000"/>
            <a:ext cx="4580280" cy="481860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Eco Feedback for Energy Literacy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D8FD48-5D5E-4298-BFEF-283F8415FCF9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840960" y="42120"/>
            <a:ext cx="10511640" cy="756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122040" rIns="122040" tIns="60840" bIns="608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3600" spc="-1" strike="noStrike">
                <a:solidFill>
                  <a:srgbClr val="ffffff"/>
                </a:solidFill>
                <a:latin typeface="Calibri"/>
              </a:rPr>
              <a:t>Current State - Software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154440" y="914760"/>
            <a:ext cx="11848320" cy="54734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122040" rIns="122040" tIns="60840" bIns="6084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Mockup: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Mockflow Wireframe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Python: 3.10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Database: SQLite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Communication: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RS485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PyModbus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Calibri"/>
              </a:rPr>
              <a:t>GUI: PyQt5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sldNum" idx="7"/>
          </p:nvPr>
        </p:nvSpPr>
        <p:spPr>
          <a:xfrm>
            <a:off x="5377680" y="6508800"/>
            <a:ext cx="1438200" cy="304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122040" rIns="122040" tIns="60840" bIns="60840" anchor="ctr">
            <a:noAutofit/>
          </a:bodyPr>
          <a:lstStyle>
            <a:lvl1pPr algn="ctr">
              <a:lnSpc>
                <a:spcPct val="100000"/>
              </a:lnSpc>
              <a:buNone/>
              <a:defRPr b="1" lang="de-AT" sz="1200" spc="-1" strike="noStrike">
                <a:solidFill>
                  <a:srgbClr val="5f5f5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D8206B3A-C6B5-4399-B141-E8EE43F0C15B}" type="slidenum">
              <a:rPr b="1" lang="de-AT" sz="1200" spc="-1" strike="noStrike">
                <a:solidFill>
                  <a:srgbClr val="5f5f5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1"/>
          <a:stretch/>
        </p:blipFill>
        <p:spPr>
          <a:xfrm>
            <a:off x="5943600" y="914760"/>
            <a:ext cx="6059160" cy="3562920"/>
          </a:xfrm>
          <a:prstGeom prst="rect">
            <a:avLst/>
          </a:prstGeom>
          <a:ln w="0">
            <a:noFill/>
          </a:ln>
        </p:spPr>
      </p:pic>
      <p:pic>
        <p:nvPicPr>
          <p:cNvPr id="331" name="" descr=""/>
          <p:cNvPicPr/>
          <p:nvPr/>
        </p:nvPicPr>
        <p:blipFill>
          <a:blip r:embed="rId2"/>
          <a:stretch/>
        </p:blipFill>
        <p:spPr>
          <a:xfrm>
            <a:off x="5257800" y="2824920"/>
            <a:ext cx="6037560" cy="35632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Eco Feedback for Energy Literacy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55AC4F-DCBF-4FBE-9CE1-3794C36AAEEF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840960" y="42120"/>
            <a:ext cx="10511640" cy="756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122040" rIns="122040" tIns="60840" bIns="608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3600" spc="-1" strike="noStrike">
                <a:solidFill>
                  <a:srgbClr val="ffffff"/>
                </a:solidFill>
                <a:latin typeface="Calibri"/>
              </a:rPr>
              <a:t>Q &amp; 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sldNum" idx="8"/>
          </p:nvPr>
        </p:nvSpPr>
        <p:spPr>
          <a:xfrm>
            <a:off x="5377680" y="6508800"/>
            <a:ext cx="1438200" cy="304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122040" rIns="122040" tIns="60840" bIns="60840" anchor="ctr">
            <a:noAutofit/>
          </a:bodyPr>
          <a:lstStyle>
            <a:lvl1pPr algn="ctr">
              <a:lnSpc>
                <a:spcPct val="100000"/>
              </a:lnSpc>
              <a:buNone/>
              <a:defRPr b="1" lang="de-AT" sz="1200" spc="-1" strike="noStrike">
                <a:solidFill>
                  <a:srgbClr val="5f5f5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BA7ED959-5E7E-4544-8713-1E35A51B6EBC}" type="slidenum">
              <a:rPr b="1" lang="de-AT" sz="1200" spc="-1" strike="noStrike">
                <a:solidFill>
                  <a:srgbClr val="5f5f5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3690720" y="1009440"/>
            <a:ext cx="4875480" cy="48754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Eco Feedback for Energy Literacy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3E606D-4382-491B-A30A-E89798DE955E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840960" y="42120"/>
            <a:ext cx="10511640" cy="756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122040" rIns="122040" tIns="60840" bIns="608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3600" spc="-1" strike="noStrike">
                <a:solidFill>
                  <a:srgbClr val="ffffff"/>
                </a:solidFill>
                <a:latin typeface="Calibri"/>
              </a:rPr>
              <a:t>Thank You for your Attention!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154440" y="914760"/>
            <a:ext cx="11848320" cy="54734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122040" rIns="122040" tIns="60840" bIns="60840" anchor="t">
            <a:noAutofit/>
          </a:bodyPr>
          <a:p>
            <a:pPr algn="ctr"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Feedback is welcome and so are interrested testers.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sldNum" idx="9"/>
          </p:nvPr>
        </p:nvSpPr>
        <p:spPr>
          <a:xfrm>
            <a:off x="5377680" y="6508800"/>
            <a:ext cx="1438200" cy="304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122040" rIns="122040" tIns="60840" bIns="60840" anchor="ctr">
            <a:noAutofit/>
          </a:bodyPr>
          <a:lstStyle>
            <a:lvl1pPr algn="ctr">
              <a:lnSpc>
                <a:spcPct val="100000"/>
              </a:lnSpc>
              <a:buNone/>
              <a:defRPr b="1" lang="de-AT" sz="1200" spc="-1" strike="noStrike">
                <a:solidFill>
                  <a:srgbClr val="5f5f5f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BC09748C-106E-4A4D-8F1F-F401DDDB7508}" type="slidenum">
              <a:rPr b="1" lang="de-AT" sz="1200" spc="-1" strike="noStrike">
                <a:solidFill>
                  <a:srgbClr val="5f5f5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Eco Feedback for Energy Literacy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805BF4-9EB8-43AB-82FD-997E569E4837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006599"/>
      </a:lt2>
      <a:accent1>
        <a:srgbClr val="006599"/>
      </a:accent1>
      <a:accent2>
        <a:srgbClr val="c32d9b"/>
      </a:accent2>
      <a:accent3>
        <a:srgbClr val="ffffff"/>
      </a:accent3>
      <a:accent4>
        <a:srgbClr val="000000"/>
      </a:accent4>
      <a:accent5>
        <a:srgbClr val="00b050"/>
      </a:accent5>
      <a:accent6>
        <a:srgbClr val="ff0000"/>
      </a:accent6>
      <a:hlink>
        <a:srgbClr val="3333cc"/>
      </a:hlink>
      <a:folHlink>
        <a:srgbClr val="8484e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006599"/>
      </a:lt2>
      <a:accent1>
        <a:srgbClr val="006599"/>
      </a:accent1>
      <a:accent2>
        <a:srgbClr val="c32d9b"/>
      </a:accent2>
      <a:accent3>
        <a:srgbClr val="ffffff"/>
      </a:accent3>
      <a:accent4>
        <a:srgbClr val="000000"/>
      </a:accent4>
      <a:accent5>
        <a:srgbClr val="00b050"/>
      </a:accent5>
      <a:accent6>
        <a:srgbClr val="ff0000"/>
      </a:accent6>
      <a:hlink>
        <a:srgbClr val="3333cc"/>
      </a:hlink>
      <a:folHlink>
        <a:srgbClr val="8484e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Application>LibreOffice/7.3.7.2$Linux_X86_64 LibreOffice_project/30$Build-2</Application>
  <AppVersion>15.0000</AppVersion>
  <Pages>11</Pages>
  <Words>163</Words>
  <Paragraphs>25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2009-05-18T22:11:47Z</dcterms:created>
  <dc:creator/>
  <dc:description/>
  <dc:language>en-US</dc:language>
  <cp:lastModifiedBy/>
  <dcterms:modified xsi:type="dcterms:W3CDTF">2023-03-14T20:00:23Z</dcterms:modified>
  <cp:revision>14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Custom</vt:lpwstr>
  </property>
  <property fmtid="{D5CDD505-2E9C-101B-9397-08002B2CF9AE}" pid="4" name="Slides">
    <vt:i4>5</vt:i4>
  </property>
</Properties>
</file>